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610600" cy="6857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Rajiv Gandhi (1981-1989,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0"/>
            <a:ext cx="8839200" cy="5943600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7th Prime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Minister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India from his mother's death on 31 October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1984</a:t>
            </a: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Youngest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Prime Minister of India when he took office (at the age of 40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After the assassination of his mother in 1984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Indian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National Congress party leaders nominated him to be Prime Minister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Rajiv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Gandhi led the Congress to a major election victory in 1984(won 411 seats out of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542</a:t>
            </a:r>
            <a:r>
              <a:rPr lang="en-US" sz="1800" dirty="0" smtClean="0"/>
              <a:t>)</a:t>
            </a: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modernized the telecommunications industry, the education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system </a:t>
            </a: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expanded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science and technology initiatives 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improved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relations with the United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States</a:t>
            </a: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Indo-Sri Lanka Peace Accord was signed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Sri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Lankan President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J.R.Jayewardene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in Colombo on 29 July 1987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Intervening send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Indian troops (Indian Peace Keeping Force or IPKF)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Sri Lanka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1987</a:t>
            </a: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Led to open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conflict with the Liberation Tigers of Tamil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Eelam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(LTTE)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group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1987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Bofors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scandal broke his honest, corruption-free image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Cause for major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defeat for his party in the 1989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elections</a:t>
            </a: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Rajiv Gandhi remained Congress President until the elections in 1991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While campaigning, he was assassinated by the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LTTE or Tamil Tigers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Economic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policy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increased government support for science and technology and associated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industries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reduced import quotas, taxes and tariffs on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computers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airlines,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defense telecommunications</a:t>
            </a:r>
          </a:p>
          <a:p>
            <a:pPr marL="342900" indent="-342900" algn="l"/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Allowed individuals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purchase capital, consumer goods and import without bureaucratic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restrictions</a:t>
            </a:r>
          </a:p>
          <a:p>
            <a:pPr marL="514350" indent="-514350">
              <a:buAutoNum type="arabicPeriod" startAt="2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1986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brought National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Policy on Education to modernize and expand higher education programs across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India</a:t>
            </a:r>
          </a:p>
          <a:p>
            <a:pPr marL="514350" indent="-514350">
              <a:buAutoNum type="arabicPeriod" startAt="2"/>
            </a:pPr>
            <a:r>
              <a:rPr lang="sv-SE" sz="1800" dirty="0" smtClean="0">
                <a:latin typeface="Times New Roman" pitchFamily="18" charset="0"/>
                <a:cs typeface="Times New Roman" pitchFamily="18" charset="0"/>
              </a:rPr>
              <a:t>Jawahar </a:t>
            </a:r>
            <a:r>
              <a:rPr lang="sv-SE" sz="1800" dirty="0" smtClean="0">
                <a:latin typeface="Times New Roman" pitchFamily="18" charset="0"/>
                <a:cs typeface="Times New Roman" pitchFamily="18" charset="0"/>
              </a:rPr>
              <a:t>Navodaya Vidyalaya System in </a:t>
            </a:r>
            <a:r>
              <a:rPr lang="sv-SE" sz="1800" dirty="0" smtClean="0">
                <a:latin typeface="Times New Roman" pitchFamily="18" charset="0"/>
                <a:cs typeface="Times New Roman" pitchFamily="18" charset="0"/>
              </a:rPr>
              <a:t>1986 to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upliftment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rural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section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-free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residential education from 6th till 12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grade.</a:t>
            </a:r>
          </a:p>
          <a:p>
            <a:pPr marL="514350" indent="-514350">
              <a:buAutoNum type="arabicPeriod" startAt="2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Created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MTNL(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Mahanagar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Telephone Nigam Limited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)in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1986,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telephones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rural areas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2"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280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Rajiv Gandhi (1981-1989,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Rajiv Gandhi (1981-1989,</dc:title>
  <dc:creator>user</dc:creator>
  <cp:lastModifiedBy>user</cp:lastModifiedBy>
  <cp:revision>3</cp:revision>
  <dcterms:created xsi:type="dcterms:W3CDTF">2006-08-16T00:00:00Z</dcterms:created>
  <dcterms:modified xsi:type="dcterms:W3CDTF">2018-02-04T17:21:43Z</dcterms:modified>
</cp:coreProperties>
</file>